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48B6-122D-431F-AC04-56A23FC7CFFF}" type="datetimeFigureOut">
              <a:rPr lang="hr-HR" smtClean="0"/>
              <a:t>3.11.2015.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A03F-6DDA-4504-826A-46CC6D2E58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2149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48B6-122D-431F-AC04-56A23FC7CFFF}" type="datetimeFigureOut">
              <a:rPr lang="hr-HR" smtClean="0"/>
              <a:t>3.11.2015.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A03F-6DDA-4504-826A-46CC6D2E58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136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48B6-122D-431F-AC04-56A23FC7CFFF}" type="datetimeFigureOut">
              <a:rPr lang="hr-HR" smtClean="0"/>
              <a:t>3.11.2015.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A03F-6DDA-4504-826A-46CC6D2E58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339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48B6-122D-431F-AC04-56A23FC7CFFF}" type="datetimeFigureOut">
              <a:rPr lang="hr-HR" smtClean="0"/>
              <a:t>3.11.2015.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A03F-6DDA-4504-826A-46CC6D2E58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330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48B6-122D-431F-AC04-56A23FC7CFFF}" type="datetimeFigureOut">
              <a:rPr lang="hr-HR" smtClean="0"/>
              <a:t>3.11.2015.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A03F-6DDA-4504-826A-46CC6D2E58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9944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48B6-122D-431F-AC04-56A23FC7CFFF}" type="datetimeFigureOut">
              <a:rPr lang="hr-HR" smtClean="0"/>
              <a:t>3.11.2015.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A03F-6DDA-4504-826A-46CC6D2E58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8228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48B6-122D-431F-AC04-56A23FC7CFFF}" type="datetimeFigureOut">
              <a:rPr lang="hr-HR" smtClean="0"/>
              <a:t>3.11.2015.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A03F-6DDA-4504-826A-46CC6D2E58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3736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48B6-122D-431F-AC04-56A23FC7CFFF}" type="datetimeFigureOut">
              <a:rPr lang="hr-HR" smtClean="0"/>
              <a:t>3.11.2015.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A03F-6DDA-4504-826A-46CC6D2E58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639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48B6-122D-431F-AC04-56A23FC7CFFF}" type="datetimeFigureOut">
              <a:rPr lang="hr-HR" smtClean="0"/>
              <a:t>3.11.2015.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A03F-6DDA-4504-826A-46CC6D2E58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3642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48B6-122D-431F-AC04-56A23FC7CFFF}" type="datetimeFigureOut">
              <a:rPr lang="hr-HR" smtClean="0"/>
              <a:t>3.11.2015.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A03F-6DDA-4504-826A-46CC6D2E58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8150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48B6-122D-431F-AC04-56A23FC7CFFF}" type="datetimeFigureOut">
              <a:rPr lang="hr-HR" smtClean="0"/>
              <a:t>3.11.2015.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A03F-6DDA-4504-826A-46CC6D2E58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949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348B6-122D-431F-AC04-56A23FC7CFFF}" type="datetimeFigureOut">
              <a:rPr lang="hr-HR" smtClean="0"/>
              <a:t>3.11.2015.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3A03F-6DDA-4504-826A-46CC6D2E58E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486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Civilizacije prvih pisama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Vježba ponavljanja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4181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Upute za rad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r-HR" dirty="0" smtClean="0"/>
              <a:t>Na komadu papira iz sredine bilježnice velikog formata prvo napiši svoje ime i prezime i razred kojem pripadaš. Nakon toga prepiši prvo sva pitanja, a nakon toga počni odgovarati pisano. Ukoliko ne završiš na satu, ostatak završiti za domaći uradak i donijeti 10.11.2015. (utorak) nastavnici iz povijesti. </a:t>
            </a:r>
            <a:endParaRPr lang="hr-HR" dirty="0"/>
          </a:p>
          <a:p>
            <a:pPr marL="0" indent="0">
              <a:buNone/>
            </a:pPr>
            <a:r>
              <a:rPr lang="hr-HR" b="1" dirty="0" smtClean="0"/>
              <a:t>Napomena: domaći uradak će biti ocijenjen!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545966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Civilizacije prvih pisama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2200" dirty="0" smtClean="0"/>
              <a:t>Gdje se javljaju prve civilizacije?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200" dirty="0" smtClean="0"/>
              <a:t>Nabroji sve civilizacije prvih pisama (4) i rijeke uz koje nastaju.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200" dirty="0" smtClean="0"/>
              <a:t>Koja je razlika između slikovnog i glasovnog pisma?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200" dirty="0" smtClean="0"/>
              <a:t>Što znači riječ Mezopotamija?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200" dirty="0" smtClean="0"/>
              <a:t>Kako se zovu mezopotamske rijeke?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200" dirty="0" smtClean="0"/>
              <a:t>Koji je najstariji narod u povijesti čovječanstva?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200" dirty="0" smtClean="0"/>
              <a:t>Koji su najpoznatiji sumerski gradovi?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200" dirty="0" smtClean="0"/>
              <a:t>Što znaš o </a:t>
            </a:r>
            <a:r>
              <a:rPr lang="hr-HR" sz="2200" dirty="0" err="1" smtClean="0"/>
              <a:t>Sargonu</a:t>
            </a:r>
            <a:r>
              <a:rPr lang="hr-HR" sz="22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200" dirty="0" smtClean="0"/>
              <a:t>Gdje je nastao Babilon?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200" dirty="0" smtClean="0"/>
              <a:t>Tko je </a:t>
            </a:r>
            <a:r>
              <a:rPr lang="hr-HR" sz="2200" dirty="0" err="1" smtClean="0"/>
              <a:t>Hamurabi</a:t>
            </a:r>
            <a:r>
              <a:rPr lang="hr-HR" sz="22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200" dirty="0" smtClean="0"/>
              <a:t>Zbog čega je bitan </a:t>
            </a:r>
            <a:r>
              <a:rPr lang="hr-HR" sz="2200" dirty="0" err="1" smtClean="0"/>
              <a:t>Hamurabijev</a:t>
            </a:r>
            <a:r>
              <a:rPr lang="hr-HR" sz="2200" dirty="0" smtClean="0"/>
              <a:t>  zakonik?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200" dirty="0" smtClean="0"/>
              <a:t>Po čemu su bili poznati Asirci?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200" dirty="0" smtClean="0"/>
              <a:t>Koji je grad središte Asirske države?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200" dirty="0" smtClean="0"/>
              <a:t>Tko je </a:t>
            </a:r>
            <a:r>
              <a:rPr lang="hr-HR" sz="2200" dirty="0" err="1" smtClean="0"/>
              <a:t>Asurbanipal</a:t>
            </a:r>
            <a:r>
              <a:rPr lang="hr-HR" sz="2200" dirty="0" smtClean="0"/>
              <a:t>?</a:t>
            </a:r>
          </a:p>
          <a:p>
            <a:pPr marL="0" indent="0">
              <a:buNone/>
            </a:pPr>
            <a:endParaRPr lang="hr-HR" sz="2200" dirty="0" smtClean="0"/>
          </a:p>
          <a:p>
            <a:pPr marL="514350" indent="-514350">
              <a:buFont typeface="+mj-lt"/>
              <a:buAutoNum type="arabicPeriod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5733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U sljedećem zadatku odredi stoljeća i tisućljeća</a:t>
            </a:r>
            <a:br>
              <a:rPr lang="hr-HR" sz="3200" dirty="0" smtClean="0"/>
            </a:br>
            <a:r>
              <a:rPr lang="hr-HR" sz="3200" dirty="0" smtClean="0"/>
              <a:t>! Pripazi na oznake </a:t>
            </a:r>
            <a:r>
              <a:rPr lang="hr-HR" sz="3200" b="1" dirty="0" smtClean="0"/>
              <a:t>prije Krista </a:t>
            </a:r>
            <a:r>
              <a:rPr lang="hr-HR" sz="3200" dirty="0" smtClean="0"/>
              <a:t>!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 </a:t>
            </a:r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27498"/>
              </p:ext>
            </p:extLst>
          </p:nvPr>
        </p:nvGraphicFramePr>
        <p:xfrm>
          <a:off x="1619672" y="1916832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GODINA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STOLJEĆE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TISUĆLJEĆE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3500.g.pr.Kr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476.g.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1800.g.pr.Kr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701.g.pr.Kr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600.g.pr.Kr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2562.g.pr.Kr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1.g.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7931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187</Words>
  <Application>Microsoft Office PowerPoint</Application>
  <PresentationFormat>Prikaz na zaslonu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Tema sustava Office</vt:lpstr>
      <vt:lpstr>Civilizacije prvih pisama</vt:lpstr>
      <vt:lpstr>Upute za rad</vt:lpstr>
      <vt:lpstr>Civilizacije prvih pisama</vt:lpstr>
      <vt:lpstr>U sljedećem zadatku odredi stoljeća i tisućljeća ! Pripazi na oznake prije Krista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Civilizacije prvih pisama</dc:title>
  <dc:creator>OS-KnV-HP-2015-2</dc:creator>
  <cp:lastModifiedBy>OS-KnV-HP-2015-2</cp:lastModifiedBy>
  <cp:revision>2</cp:revision>
  <dcterms:created xsi:type="dcterms:W3CDTF">2015-11-03T11:55:24Z</dcterms:created>
  <dcterms:modified xsi:type="dcterms:W3CDTF">2015-11-03T12:24:54Z</dcterms:modified>
</cp:coreProperties>
</file>