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37DE-06FE-4057-999C-0B186813DCBE}" type="datetimeFigureOut">
              <a:rPr lang="hr-HR" smtClean="0"/>
              <a:t>23.3.2016.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B1B-901D-4E2D-A276-89525164FA2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narodni preporod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Napoleon Bonaparte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Kako se naziva skupina koja zastupa napredne ideje?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Koja skupina zastupa tradicionalne odnose?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Koja od tih dviju skupina podupire Bečki kongres?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je izradio </a:t>
            </a:r>
            <a:r>
              <a:rPr lang="hr-HR" dirty="0" err="1" smtClean="0"/>
              <a:t>Načertanije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znači </a:t>
            </a:r>
            <a:r>
              <a:rPr lang="hr-HR" dirty="0" err="1" smtClean="0"/>
              <a:t>Risorgimento</a:t>
            </a:r>
            <a:r>
              <a:rPr lang="hr-HR" dirty="0" smtClean="0"/>
              <a:t> i gdje se javlja?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cilj Svete Alijanse?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države čine taj savez?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Objasni izjavu “bolesnik na Bosporu”.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godine mađarski jezik postaje obvezni predmet u hrvatskim školama?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Koja tri </a:t>
            </a:r>
            <a:r>
              <a:rPr lang="hr-HR" dirty="0" err="1" smtClean="0"/>
              <a:t>narečja</a:t>
            </a:r>
            <a:r>
              <a:rPr lang="hr-HR" dirty="0" smtClean="0"/>
              <a:t> postoje u Hrvatskoj i u kojim područjima se govore?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je Ljudevit Gaj?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je grof Janko Drašković?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Zašto su preporoditelji svoj pokret nazvali ilirskim?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novine i koji književni prilog pokreće Gaj?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izlazi u desetom broju Danice, 1835.?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Kako se zove prva hrvatska opera?</a:t>
            </a:r>
          </a:p>
          <a:p>
            <a:pPr marL="514350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se zove prva hrvatska drama?</a:t>
            </a:r>
          </a:p>
          <a:p>
            <a:r>
              <a:rPr lang="hr-HR" dirty="0" smtClean="0"/>
              <a:t>Koje dvije stranke nastaju u Hrvatskoj?</a:t>
            </a:r>
          </a:p>
          <a:p>
            <a:r>
              <a:rPr lang="hr-HR" dirty="0" smtClean="0"/>
              <a:t>Što se dogodilo 1847.g.?</a:t>
            </a:r>
          </a:p>
          <a:p>
            <a:r>
              <a:rPr lang="hr-HR" dirty="0" smtClean="0"/>
              <a:t>Prezime zagrebačkog biskupa Maksimilijana?</a:t>
            </a:r>
          </a:p>
          <a:p>
            <a:r>
              <a:rPr lang="hr-HR" dirty="0" smtClean="0"/>
              <a:t>Ime čovjeka koji je 1843.g održao prvi zastupnički govor na hrvatskom jeziku u Hrvatskom saboru?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Napoleon Bonaparte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Kako je Napoleon pridobio podršku francuskog građanstva?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Direktorij?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</a:t>
            </a:r>
            <a:r>
              <a:rPr lang="hr-HR" dirty="0" err="1" smtClean="0"/>
              <a:t>Code</a:t>
            </a:r>
            <a:r>
              <a:rPr lang="hr-HR" dirty="0" smtClean="0"/>
              <a:t> civil?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je mjere Napoleon poduzeo protiv Velike Britanije?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Kako su Napoleonova osvajanja pomogla buđenju nacionalnih pokreta diljem Europe?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Zašto je Napoleon napao Rusiju i kako je taj događaj završio?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Što je Bitka naroda?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Opiši Bečki kongres. (vrijeme, sudionici, zaključci)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Tko je imao vojnu, a tko civilnu vlast za vrijeme francuske okupacije Dalmacije?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Objasni okolnosti pod kojima Francuzi ukidaju Dubrovačku Republiku.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Kojim su mjerama Francuzi nastojali unaprijediti gospodarsko  i društveno stanje Dalmacije i Istre?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su se novine počele izdavati u Dalmaciji?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Navedi dobre i loše strane kratkotrajne francuske vladavine u hrvatskim krajevima.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91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295</Words>
  <Application>Microsoft Office PowerPoint</Application>
  <PresentationFormat>Prikaz na zaslonu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Hrvatski narodni preporod</vt:lpstr>
      <vt:lpstr>PowerPointova prezentacija</vt:lpstr>
      <vt:lpstr>PowerPointova prezentacija</vt:lpstr>
      <vt:lpstr>Napoleon Bonaparte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narodni preporod</dc:title>
  <dc:creator>Monika</dc:creator>
  <cp:lastModifiedBy>Monika</cp:lastModifiedBy>
  <cp:revision>3</cp:revision>
  <dcterms:created xsi:type="dcterms:W3CDTF">2014-11-26T20:03:48Z</dcterms:created>
  <dcterms:modified xsi:type="dcterms:W3CDTF">2016-03-23T20:25:28Z</dcterms:modified>
</cp:coreProperties>
</file>